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6" r:id="rId5"/>
    <p:sldId id="257" r:id="rId6"/>
    <p:sldId id="271" r:id="rId7"/>
    <p:sldId id="268" r:id="rId8"/>
    <p:sldId id="269" r:id="rId9"/>
    <p:sldId id="270" r:id="rId10"/>
    <p:sldId id="2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9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C3DEC1-059B-1647-987C-9218C6FD5720}" type="doc">
      <dgm:prSet loTypeId="urn:microsoft.com/office/officeart/2005/8/layout/hProcess4" loCatId="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C4B09BAD-BD7D-E548-A9FA-CE33A429C7EC}">
      <dgm:prSet phldrT="[Text]" phldr="1"/>
      <dgm:spPr/>
      <dgm:t>
        <a:bodyPr/>
        <a:lstStyle/>
        <a:p>
          <a:endParaRPr lang="en-US"/>
        </a:p>
      </dgm:t>
    </dgm:pt>
    <dgm:pt modelId="{38044ED5-3D58-E444-AA6C-04E4A4EED08F}" type="parTrans" cxnId="{DBEF53CA-F3DF-774D-9DAF-54C76299EC90}">
      <dgm:prSet/>
      <dgm:spPr/>
      <dgm:t>
        <a:bodyPr/>
        <a:lstStyle/>
        <a:p>
          <a:endParaRPr lang="en-US"/>
        </a:p>
      </dgm:t>
    </dgm:pt>
    <dgm:pt modelId="{6B228812-9CAB-BC4B-9369-00EBFF576FBD}" type="sibTrans" cxnId="{DBEF53CA-F3DF-774D-9DAF-54C76299EC90}">
      <dgm:prSet/>
      <dgm:spPr/>
      <dgm:t>
        <a:bodyPr/>
        <a:lstStyle/>
        <a:p>
          <a:endParaRPr lang="en-US"/>
        </a:p>
      </dgm:t>
    </dgm:pt>
    <dgm:pt modelId="{4A5E66F6-F329-2F4B-8F2A-027C5D119430}">
      <dgm:prSet phldrT="[Text]" phldr="1"/>
      <dgm:spPr/>
      <dgm:t>
        <a:bodyPr/>
        <a:lstStyle/>
        <a:p>
          <a:pPr rtl="0"/>
          <a:endParaRPr lang="en-US" dirty="0"/>
        </a:p>
      </dgm:t>
    </dgm:pt>
    <dgm:pt modelId="{9052AD08-0032-D142-B537-49BE167C37BD}" type="parTrans" cxnId="{F818164F-A761-9142-B2EA-0D847F33421C}">
      <dgm:prSet/>
      <dgm:spPr/>
      <dgm:t>
        <a:bodyPr/>
        <a:lstStyle/>
        <a:p>
          <a:endParaRPr lang="en-US"/>
        </a:p>
      </dgm:t>
    </dgm:pt>
    <dgm:pt modelId="{3CE5352E-EAF1-434C-811C-46E7AE3B4AFD}" type="sibTrans" cxnId="{F818164F-A761-9142-B2EA-0D847F33421C}">
      <dgm:prSet/>
      <dgm:spPr/>
      <dgm:t>
        <a:bodyPr/>
        <a:lstStyle/>
        <a:p>
          <a:endParaRPr lang="en-US"/>
        </a:p>
      </dgm:t>
    </dgm:pt>
    <dgm:pt modelId="{160B402C-ED73-984C-8DBC-FC21ABC092B0}">
      <dgm:prSet phldrT="[Text]" phldr="1"/>
      <dgm:spPr/>
      <dgm:t>
        <a:bodyPr/>
        <a:lstStyle/>
        <a:p>
          <a:pPr rtl="0"/>
          <a:endParaRPr lang="en-US"/>
        </a:p>
      </dgm:t>
    </dgm:pt>
    <dgm:pt modelId="{293AA312-D181-CC40-A9BF-7DE4BB91BC2F}" type="parTrans" cxnId="{3DD393B6-584E-AC40-A435-38A0CC8F713D}">
      <dgm:prSet/>
      <dgm:spPr/>
      <dgm:t>
        <a:bodyPr/>
        <a:lstStyle/>
        <a:p>
          <a:endParaRPr lang="en-US"/>
        </a:p>
      </dgm:t>
    </dgm:pt>
    <dgm:pt modelId="{C2CB6366-43B2-D743-97C0-3F2203610CF2}" type="sibTrans" cxnId="{3DD393B6-584E-AC40-A435-38A0CC8F713D}">
      <dgm:prSet/>
      <dgm:spPr/>
      <dgm:t>
        <a:bodyPr/>
        <a:lstStyle/>
        <a:p>
          <a:endParaRPr lang="en-US"/>
        </a:p>
      </dgm:t>
    </dgm:pt>
    <dgm:pt modelId="{8EFBA70A-E650-E24A-959B-690B485FEC61}">
      <dgm:prSet phldrT="[Text]" phldr="1"/>
      <dgm:spPr/>
      <dgm:t>
        <a:bodyPr/>
        <a:lstStyle/>
        <a:p>
          <a:endParaRPr lang="en-US"/>
        </a:p>
      </dgm:t>
    </dgm:pt>
    <dgm:pt modelId="{594F9683-0452-B242-9104-51683D8B23E9}" type="parTrans" cxnId="{F13BA93F-0BEA-3D41-9699-6B0772A35D39}">
      <dgm:prSet/>
      <dgm:spPr/>
      <dgm:t>
        <a:bodyPr/>
        <a:lstStyle/>
        <a:p>
          <a:endParaRPr lang="en-US"/>
        </a:p>
      </dgm:t>
    </dgm:pt>
    <dgm:pt modelId="{C3E02161-EF80-D944-8AF5-83FF708F251A}" type="sibTrans" cxnId="{F13BA93F-0BEA-3D41-9699-6B0772A35D39}">
      <dgm:prSet/>
      <dgm:spPr/>
      <dgm:t>
        <a:bodyPr/>
        <a:lstStyle/>
        <a:p>
          <a:endParaRPr lang="en-US"/>
        </a:p>
      </dgm:t>
    </dgm:pt>
    <dgm:pt modelId="{E7189E1B-7CE9-F845-8A4C-2F807A5DDFB0}">
      <dgm:prSet phldrT="[Text]" phldr="1"/>
      <dgm:spPr/>
      <dgm:t>
        <a:bodyPr/>
        <a:lstStyle/>
        <a:p>
          <a:endParaRPr lang="en-US"/>
        </a:p>
      </dgm:t>
    </dgm:pt>
    <dgm:pt modelId="{B778B707-06F1-2545-817C-10F66BA58B7C}" type="parTrans" cxnId="{4D9EC4ED-8D17-F640-9E72-30527AE23899}">
      <dgm:prSet/>
      <dgm:spPr/>
      <dgm:t>
        <a:bodyPr/>
        <a:lstStyle/>
        <a:p>
          <a:endParaRPr lang="en-US"/>
        </a:p>
      </dgm:t>
    </dgm:pt>
    <dgm:pt modelId="{538CC5AA-3EEB-AD47-8F7C-01D1FAD04EF4}" type="sibTrans" cxnId="{4D9EC4ED-8D17-F640-9E72-30527AE23899}">
      <dgm:prSet/>
      <dgm:spPr/>
      <dgm:t>
        <a:bodyPr/>
        <a:lstStyle/>
        <a:p>
          <a:endParaRPr lang="en-US"/>
        </a:p>
      </dgm:t>
    </dgm:pt>
    <dgm:pt modelId="{527F25DF-31A8-4D42-82D0-E638AE649474}">
      <dgm:prSet phldrT="[Text]" phldr="1"/>
      <dgm:spPr/>
      <dgm:t>
        <a:bodyPr/>
        <a:lstStyle/>
        <a:p>
          <a:pPr rtl="0"/>
          <a:endParaRPr lang="en-US" dirty="0"/>
        </a:p>
      </dgm:t>
    </dgm:pt>
    <dgm:pt modelId="{262E67ED-373A-2B4C-A3D3-4C1758E213D5}" type="parTrans" cxnId="{355FDAAC-5F54-CF4B-8DDF-8A5EE672D04D}">
      <dgm:prSet/>
      <dgm:spPr/>
      <dgm:t>
        <a:bodyPr/>
        <a:lstStyle/>
        <a:p>
          <a:endParaRPr lang="en-US"/>
        </a:p>
      </dgm:t>
    </dgm:pt>
    <dgm:pt modelId="{B90FF866-05CD-6C41-A24C-37ACAE520965}" type="sibTrans" cxnId="{355FDAAC-5F54-CF4B-8DDF-8A5EE672D04D}">
      <dgm:prSet/>
      <dgm:spPr/>
      <dgm:t>
        <a:bodyPr/>
        <a:lstStyle/>
        <a:p>
          <a:endParaRPr lang="en-US"/>
        </a:p>
      </dgm:t>
    </dgm:pt>
    <dgm:pt modelId="{366079FB-5333-4F41-A157-8D0C33878987}">
      <dgm:prSet phldrT="[Text]" phldr="1"/>
      <dgm:spPr/>
      <dgm:t>
        <a:bodyPr/>
        <a:lstStyle/>
        <a:p>
          <a:endParaRPr lang="en-US"/>
        </a:p>
      </dgm:t>
    </dgm:pt>
    <dgm:pt modelId="{6866846A-4CEB-9B4C-B072-AD853F29B266}" type="parTrans" cxnId="{E3548EF9-3288-9443-ABA0-5DB168F36F81}">
      <dgm:prSet/>
      <dgm:spPr/>
      <dgm:t>
        <a:bodyPr/>
        <a:lstStyle/>
        <a:p>
          <a:endParaRPr lang="en-US"/>
        </a:p>
      </dgm:t>
    </dgm:pt>
    <dgm:pt modelId="{7A3590E9-E41A-EE42-A6CC-263670BCA2C3}" type="sibTrans" cxnId="{E3548EF9-3288-9443-ABA0-5DB168F36F81}">
      <dgm:prSet/>
      <dgm:spPr/>
      <dgm:t>
        <a:bodyPr/>
        <a:lstStyle/>
        <a:p>
          <a:endParaRPr lang="en-US"/>
        </a:p>
      </dgm:t>
    </dgm:pt>
    <dgm:pt modelId="{F7445798-8A61-E74A-B782-A5909F5CFECC}">
      <dgm:prSet phldrT="[Text]" phldr="1"/>
      <dgm:spPr/>
      <dgm:t>
        <a:bodyPr/>
        <a:lstStyle/>
        <a:p>
          <a:endParaRPr lang="en-US"/>
        </a:p>
      </dgm:t>
    </dgm:pt>
    <dgm:pt modelId="{9489BE05-9FE2-6C41-AF11-8D43D587D64F}" type="parTrans" cxnId="{E00F3E1D-1794-B74F-802F-732AFC35D0DA}">
      <dgm:prSet/>
      <dgm:spPr/>
      <dgm:t>
        <a:bodyPr/>
        <a:lstStyle/>
        <a:p>
          <a:endParaRPr lang="en-US"/>
        </a:p>
      </dgm:t>
    </dgm:pt>
    <dgm:pt modelId="{EC6BFC3C-DCBF-6E4B-9854-556F32C624B4}" type="sibTrans" cxnId="{E00F3E1D-1794-B74F-802F-732AFC35D0DA}">
      <dgm:prSet/>
      <dgm:spPr/>
      <dgm:t>
        <a:bodyPr/>
        <a:lstStyle/>
        <a:p>
          <a:endParaRPr lang="en-US"/>
        </a:p>
      </dgm:t>
    </dgm:pt>
    <dgm:pt modelId="{39F265CE-EA14-2A47-B33F-B38BCBE40E0F}">
      <dgm:prSet phldrT="[Text]" phldr="1"/>
      <dgm:spPr/>
      <dgm:t>
        <a:bodyPr/>
        <a:lstStyle/>
        <a:p>
          <a:endParaRPr lang="en-US"/>
        </a:p>
      </dgm:t>
    </dgm:pt>
    <dgm:pt modelId="{8ACD84FD-A9A7-CA42-B7E7-ADC20F3891A3}" type="parTrans" cxnId="{589BB822-D9A6-EF43-BFDB-C9BC9EF6CF14}">
      <dgm:prSet/>
      <dgm:spPr/>
      <dgm:t>
        <a:bodyPr/>
        <a:lstStyle/>
        <a:p>
          <a:endParaRPr lang="en-US"/>
        </a:p>
      </dgm:t>
    </dgm:pt>
    <dgm:pt modelId="{90A151D4-C278-2640-9333-1F10343B89F6}" type="sibTrans" cxnId="{589BB822-D9A6-EF43-BFDB-C9BC9EF6CF14}">
      <dgm:prSet/>
      <dgm:spPr/>
      <dgm:t>
        <a:bodyPr/>
        <a:lstStyle/>
        <a:p>
          <a:endParaRPr lang="en-US"/>
        </a:p>
      </dgm:t>
    </dgm:pt>
    <dgm:pt modelId="{BE1F5DC4-DA97-FE40-B279-D092C09105D8}" type="pres">
      <dgm:prSet presAssocID="{DCC3DEC1-059B-1647-987C-9218C6FD5720}" presName="Name0" presStyleCnt="0">
        <dgm:presLayoutVars>
          <dgm:dir/>
          <dgm:animLvl val="lvl"/>
          <dgm:resizeHandles val="exact"/>
        </dgm:presLayoutVars>
      </dgm:prSet>
      <dgm:spPr/>
    </dgm:pt>
    <dgm:pt modelId="{2E64D537-A354-4C4E-BE83-C2B55C9AB63B}" type="pres">
      <dgm:prSet presAssocID="{DCC3DEC1-059B-1647-987C-9218C6FD5720}" presName="tSp" presStyleCnt="0"/>
      <dgm:spPr/>
    </dgm:pt>
    <dgm:pt modelId="{385397BA-EB39-A849-8A9D-053445B9B88E}" type="pres">
      <dgm:prSet presAssocID="{DCC3DEC1-059B-1647-987C-9218C6FD5720}" presName="bSp" presStyleCnt="0"/>
      <dgm:spPr/>
    </dgm:pt>
    <dgm:pt modelId="{62CA92A4-6CB4-314D-B7D2-DB96CFF91863}" type="pres">
      <dgm:prSet presAssocID="{DCC3DEC1-059B-1647-987C-9218C6FD5720}" presName="process" presStyleCnt="0"/>
      <dgm:spPr/>
    </dgm:pt>
    <dgm:pt modelId="{8C37231D-278F-1945-8059-597A7257EC0A}" type="pres">
      <dgm:prSet presAssocID="{C4B09BAD-BD7D-E548-A9FA-CE33A429C7EC}" presName="composite1" presStyleCnt="0"/>
      <dgm:spPr/>
    </dgm:pt>
    <dgm:pt modelId="{F7FBF6A8-AF46-354F-B63C-DE52716ECFDC}" type="pres">
      <dgm:prSet presAssocID="{C4B09BAD-BD7D-E548-A9FA-CE33A429C7EC}" presName="dummyNode1" presStyleLbl="node1" presStyleIdx="0" presStyleCnt="3"/>
      <dgm:spPr/>
    </dgm:pt>
    <dgm:pt modelId="{A6EB4424-DD6C-3D40-AA0E-A7ADC80BF303}" type="pres">
      <dgm:prSet presAssocID="{C4B09BAD-BD7D-E548-A9FA-CE33A429C7EC}" presName="childNode1" presStyleLbl="bgAcc1" presStyleIdx="0" presStyleCnt="3">
        <dgm:presLayoutVars>
          <dgm:bulletEnabled val="1"/>
        </dgm:presLayoutVars>
      </dgm:prSet>
      <dgm:spPr/>
    </dgm:pt>
    <dgm:pt modelId="{BB3FBC74-60E6-114C-A185-CBF2AE81C71F}" type="pres">
      <dgm:prSet presAssocID="{C4B09BAD-BD7D-E548-A9FA-CE33A429C7EC}" presName="childNode1tx" presStyleLbl="bgAcc1" presStyleIdx="0" presStyleCnt="3">
        <dgm:presLayoutVars>
          <dgm:bulletEnabled val="1"/>
        </dgm:presLayoutVars>
      </dgm:prSet>
      <dgm:spPr/>
    </dgm:pt>
    <dgm:pt modelId="{E1D2B01D-E381-FE4D-8C74-CB5348A6E01A}" type="pres">
      <dgm:prSet presAssocID="{C4B09BAD-BD7D-E548-A9FA-CE33A429C7EC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F47EB24A-5062-0C43-93F0-D6375AF82CC4}" type="pres">
      <dgm:prSet presAssocID="{C4B09BAD-BD7D-E548-A9FA-CE33A429C7EC}" presName="connSite1" presStyleCnt="0"/>
      <dgm:spPr/>
    </dgm:pt>
    <dgm:pt modelId="{A97990E9-31B7-6941-908F-E8363AE15F0F}" type="pres">
      <dgm:prSet presAssocID="{6B228812-9CAB-BC4B-9369-00EBFF576FBD}" presName="Name9" presStyleLbl="sibTrans2D1" presStyleIdx="0" presStyleCnt="2"/>
      <dgm:spPr/>
    </dgm:pt>
    <dgm:pt modelId="{C0078F94-FC07-E549-8258-F0E26D31AE3B}" type="pres">
      <dgm:prSet presAssocID="{8EFBA70A-E650-E24A-959B-690B485FEC61}" presName="composite2" presStyleCnt="0"/>
      <dgm:spPr/>
    </dgm:pt>
    <dgm:pt modelId="{AB43EE17-B6B4-D449-AF87-5B4C18C2E205}" type="pres">
      <dgm:prSet presAssocID="{8EFBA70A-E650-E24A-959B-690B485FEC61}" presName="dummyNode2" presStyleLbl="node1" presStyleIdx="0" presStyleCnt="3"/>
      <dgm:spPr/>
    </dgm:pt>
    <dgm:pt modelId="{BADC6022-C3D0-0946-8E82-95A71A96B6EC}" type="pres">
      <dgm:prSet presAssocID="{8EFBA70A-E650-E24A-959B-690B485FEC61}" presName="childNode2" presStyleLbl="bgAcc1" presStyleIdx="1" presStyleCnt="3">
        <dgm:presLayoutVars>
          <dgm:bulletEnabled val="1"/>
        </dgm:presLayoutVars>
      </dgm:prSet>
      <dgm:spPr/>
    </dgm:pt>
    <dgm:pt modelId="{351EA41C-BCC9-D54D-8312-DFE701E4A2B9}" type="pres">
      <dgm:prSet presAssocID="{8EFBA70A-E650-E24A-959B-690B485FEC61}" presName="childNode2tx" presStyleLbl="bgAcc1" presStyleIdx="1" presStyleCnt="3">
        <dgm:presLayoutVars>
          <dgm:bulletEnabled val="1"/>
        </dgm:presLayoutVars>
      </dgm:prSet>
      <dgm:spPr/>
    </dgm:pt>
    <dgm:pt modelId="{50A1CD7F-F81C-7241-AF01-4141D7EC9F01}" type="pres">
      <dgm:prSet presAssocID="{8EFBA70A-E650-E24A-959B-690B485FEC61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D08191A4-80E5-324C-B107-E1C25F53E318}" type="pres">
      <dgm:prSet presAssocID="{8EFBA70A-E650-E24A-959B-690B485FEC61}" presName="connSite2" presStyleCnt="0"/>
      <dgm:spPr/>
    </dgm:pt>
    <dgm:pt modelId="{1E02094A-EF53-5247-ADFA-C6A3518745AC}" type="pres">
      <dgm:prSet presAssocID="{C3E02161-EF80-D944-8AF5-83FF708F251A}" presName="Name18" presStyleLbl="sibTrans2D1" presStyleIdx="1" presStyleCnt="2"/>
      <dgm:spPr/>
    </dgm:pt>
    <dgm:pt modelId="{AFB21255-5415-C840-A26D-B580CE19EF03}" type="pres">
      <dgm:prSet presAssocID="{366079FB-5333-4F41-A157-8D0C33878987}" presName="composite1" presStyleCnt="0"/>
      <dgm:spPr/>
    </dgm:pt>
    <dgm:pt modelId="{517FCB1D-883B-1B4A-B532-47194427F0CE}" type="pres">
      <dgm:prSet presAssocID="{366079FB-5333-4F41-A157-8D0C33878987}" presName="dummyNode1" presStyleLbl="node1" presStyleIdx="1" presStyleCnt="3"/>
      <dgm:spPr/>
    </dgm:pt>
    <dgm:pt modelId="{338F12F1-5F0A-9645-A166-358967A28E46}" type="pres">
      <dgm:prSet presAssocID="{366079FB-5333-4F41-A157-8D0C33878987}" presName="childNode1" presStyleLbl="bgAcc1" presStyleIdx="2" presStyleCnt="3">
        <dgm:presLayoutVars>
          <dgm:bulletEnabled val="1"/>
        </dgm:presLayoutVars>
      </dgm:prSet>
      <dgm:spPr/>
    </dgm:pt>
    <dgm:pt modelId="{5A430A53-D01E-1246-8150-A99E67765428}" type="pres">
      <dgm:prSet presAssocID="{366079FB-5333-4F41-A157-8D0C33878987}" presName="childNode1tx" presStyleLbl="bgAcc1" presStyleIdx="2" presStyleCnt="3">
        <dgm:presLayoutVars>
          <dgm:bulletEnabled val="1"/>
        </dgm:presLayoutVars>
      </dgm:prSet>
      <dgm:spPr/>
    </dgm:pt>
    <dgm:pt modelId="{09F3BB4A-45F8-E04A-A8F9-28C5E96AB00F}" type="pres">
      <dgm:prSet presAssocID="{366079FB-5333-4F41-A157-8D0C33878987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DD02C42A-DAB1-954D-8F25-C1AD194CA571}" type="pres">
      <dgm:prSet presAssocID="{366079FB-5333-4F41-A157-8D0C33878987}" presName="connSite1" presStyleCnt="0"/>
      <dgm:spPr/>
    </dgm:pt>
  </dgm:ptLst>
  <dgm:cxnLst>
    <dgm:cxn modelId="{C1E87A03-4F6A-7B44-849C-AA180CADE303}" type="presOf" srcId="{527F25DF-31A8-4D42-82D0-E638AE649474}" destId="{BADC6022-C3D0-0946-8E82-95A71A96B6EC}" srcOrd="0" destOrd="1" presId="urn:microsoft.com/office/officeart/2005/8/layout/hProcess4"/>
    <dgm:cxn modelId="{3BA0A90A-30A9-A341-88D3-03AA2B0F3783}" type="presOf" srcId="{C3E02161-EF80-D944-8AF5-83FF708F251A}" destId="{1E02094A-EF53-5247-ADFA-C6A3518745AC}" srcOrd="0" destOrd="0" presId="urn:microsoft.com/office/officeart/2005/8/layout/hProcess4"/>
    <dgm:cxn modelId="{6E592917-91A0-5249-8625-C56558074E20}" type="presOf" srcId="{DCC3DEC1-059B-1647-987C-9218C6FD5720}" destId="{BE1F5DC4-DA97-FE40-B279-D092C09105D8}" srcOrd="0" destOrd="0" presId="urn:microsoft.com/office/officeart/2005/8/layout/hProcess4"/>
    <dgm:cxn modelId="{E00F3E1D-1794-B74F-802F-732AFC35D0DA}" srcId="{366079FB-5333-4F41-A157-8D0C33878987}" destId="{F7445798-8A61-E74A-B782-A5909F5CFECC}" srcOrd="0" destOrd="0" parTransId="{9489BE05-9FE2-6C41-AF11-8D43D587D64F}" sibTransId="{EC6BFC3C-DCBF-6E4B-9854-556F32C624B4}"/>
    <dgm:cxn modelId="{589BB822-D9A6-EF43-BFDB-C9BC9EF6CF14}" srcId="{366079FB-5333-4F41-A157-8D0C33878987}" destId="{39F265CE-EA14-2A47-B33F-B38BCBE40E0F}" srcOrd="1" destOrd="0" parTransId="{8ACD84FD-A9A7-CA42-B7E7-ADC20F3891A3}" sibTransId="{90A151D4-C278-2640-9333-1F10343B89F6}"/>
    <dgm:cxn modelId="{8EAF9E33-A6C9-BF41-B49B-CB308EE0FD5E}" type="presOf" srcId="{39F265CE-EA14-2A47-B33F-B38BCBE40E0F}" destId="{338F12F1-5F0A-9645-A166-358967A28E46}" srcOrd="0" destOrd="1" presId="urn:microsoft.com/office/officeart/2005/8/layout/hProcess4"/>
    <dgm:cxn modelId="{F13BA93F-0BEA-3D41-9699-6B0772A35D39}" srcId="{DCC3DEC1-059B-1647-987C-9218C6FD5720}" destId="{8EFBA70A-E650-E24A-959B-690B485FEC61}" srcOrd="1" destOrd="0" parTransId="{594F9683-0452-B242-9104-51683D8B23E9}" sibTransId="{C3E02161-EF80-D944-8AF5-83FF708F251A}"/>
    <dgm:cxn modelId="{F818164F-A761-9142-B2EA-0D847F33421C}" srcId="{C4B09BAD-BD7D-E548-A9FA-CE33A429C7EC}" destId="{4A5E66F6-F329-2F4B-8F2A-027C5D119430}" srcOrd="0" destOrd="0" parTransId="{9052AD08-0032-D142-B537-49BE167C37BD}" sibTransId="{3CE5352E-EAF1-434C-811C-46E7AE3B4AFD}"/>
    <dgm:cxn modelId="{A2A80153-EF5F-AE44-BBDA-FAD7935785C4}" type="presOf" srcId="{39F265CE-EA14-2A47-B33F-B38BCBE40E0F}" destId="{5A430A53-D01E-1246-8150-A99E67765428}" srcOrd="1" destOrd="1" presId="urn:microsoft.com/office/officeart/2005/8/layout/hProcess4"/>
    <dgm:cxn modelId="{EC8EE956-35FB-4540-9910-E3D581D962B9}" type="presOf" srcId="{F7445798-8A61-E74A-B782-A5909F5CFECC}" destId="{5A430A53-D01E-1246-8150-A99E67765428}" srcOrd="1" destOrd="0" presId="urn:microsoft.com/office/officeart/2005/8/layout/hProcess4"/>
    <dgm:cxn modelId="{CCE21E5D-C342-B643-91D8-11B988BA3C6D}" type="presOf" srcId="{4A5E66F6-F329-2F4B-8F2A-027C5D119430}" destId="{A6EB4424-DD6C-3D40-AA0E-A7ADC80BF303}" srcOrd="0" destOrd="0" presId="urn:microsoft.com/office/officeart/2005/8/layout/hProcess4"/>
    <dgm:cxn modelId="{EC444D62-7BEF-5B4D-8232-8C6EFBE15976}" type="presOf" srcId="{E7189E1B-7CE9-F845-8A4C-2F807A5DDFB0}" destId="{351EA41C-BCC9-D54D-8312-DFE701E4A2B9}" srcOrd="1" destOrd="0" presId="urn:microsoft.com/office/officeart/2005/8/layout/hProcess4"/>
    <dgm:cxn modelId="{5F602469-6BC1-EF4C-A0FA-99D60B3F057E}" type="presOf" srcId="{160B402C-ED73-984C-8DBC-FC21ABC092B0}" destId="{A6EB4424-DD6C-3D40-AA0E-A7ADC80BF303}" srcOrd="0" destOrd="1" presId="urn:microsoft.com/office/officeart/2005/8/layout/hProcess4"/>
    <dgm:cxn modelId="{12386F6C-C9E8-BD4C-A176-70D9F1F9DE02}" type="presOf" srcId="{E7189E1B-7CE9-F845-8A4C-2F807A5DDFB0}" destId="{BADC6022-C3D0-0946-8E82-95A71A96B6EC}" srcOrd="0" destOrd="0" presId="urn:microsoft.com/office/officeart/2005/8/layout/hProcess4"/>
    <dgm:cxn modelId="{BA23826F-21BE-9440-9113-8353802CE115}" type="presOf" srcId="{527F25DF-31A8-4D42-82D0-E638AE649474}" destId="{351EA41C-BCC9-D54D-8312-DFE701E4A2B9}" srcOrd="1" destOrd="1" presId="urn:microsoft.com/office/officeart/2005/8/layout/hProcess4"/>
    <dgm:cxn modelId="{4D4C6C79-C7FB-4143-9907-36F3C4FB6AD7}" type="presOf" srcId="{F7445798-8A61-E74A-B782-A5909F5CFECC}" destId="{338F12F1-5F0A-9645-A166-358967A28E46}" srcOrd="0" destOrd="0" presId="urn:microsoft.com/office/officeart/2005/8/layout/hProcess4"/>
    <dgm:cxn modelId="{616F9C7B-7310-A645-B3F4-E7B8B6999593}" type="presOf" srcId="{160B402C-ED73-984C-8DBC-FC21ABC092B0}" destId="{BB3FBC74-60E6-114C-A185-CBF2AE81C71F}" srcOrd="1" destOrd="1" presId="urn:microsoft.com/office/officeart/2005/8/layout/hProcess4"/>
    <dgm:cxn modelId="{55DBB2A7-C38F-2942-9720-B0FEF4B3A219}" type="presOf" srcId="{6B228812-9CAB-BC4B-9369-00EBFF576FBD}" destId="{A97990E9-31B7-6941-908F-E8363AE15F0F}" srcOrd="0" destOrd="0" presId="urn:microsoft.com/office/officeart/2005/8/layout/hProcess4"/>
    <dgm:cxn modelId="{355FDAAC-5F54-CF4B-8DDF-8A5EE672D04D}" srcId="{8EFBA70A-E650-E24A-959B-690B485FEC61}" destId="{527F25DF-31A8-4D42-82D0-E638AE649474}" srcOrd="1" destOrd="0" parTransId="{262E67ED-373A-2B4C-A3D3-4C1758E213D5}" sibTransId="{B90FF866-05CD-6C41-A24C-37ACAE520965}"/>
    <dgm:cxn modelId="{B1A5AEB4-754D-BA4A-AA5B-0093E8059DF8}" type="presOf" srcId="{366079FB-5333-4F41-A157-8D0C33878987}" destId="{09F3BB4A-45F8-E04A-A8F9-28C5E96AB00F}" srcOrd="0" destOrd="0" presId="urn:microsoft.com/office/officeart/2005/8/layout/hProcess4"/>
    <dgm:cxn modelId="{3DD393B6-584E-AC40-A435-38A0CC8F713D}" srcId="{C4B09BAD-BD7D-E548-A9FA-CE33A429C7EC}" destId="{160B402C-ED73-984C-8DBC-FC21ABC092B0}" srcOrd="1" destOrd="0" parTransId="{293AA312-D181-CC40-A9BF-7DE4BB91BC2F}" sibTransId="{C2CB6366-43B2-D743-97C0-3F2203610CF2}"/>
    <dgm:cxn modelId="{A03CB8C3-DC20-D446-92CB-6485C74F0A59}" type="presOf" srcId="{4A5E66F6-F329-2F4B-8F2A-027C5D119430}" destId="{BB3FBC74-60E6-114C-A185-CBF2AE81C71F}" srcOrd="1" destOrd="0" presId="urn:microsoft.com/office/officeart/2005/8/layout/hProcess4"/>
    <dgm:cxn modelId="{DBEF53CA-F3DF-774D-9DAF-54C76299EC90}" srcId="{DCC3DEC1-059B-1647-987C-9218C6FD5720}" destId="{C4B09BAD-BD7D-E548-A9FA-CE33A429C7EC}" srcOrd="0" destOrd="0" parTransId="{38044ED5-3D58-E444-AA6C-04E4A4EED08F}" sibTransId="{6B228812-9CAB-BC4B-9369-00EBFF576FBD}"/>
    <dgm:cxn modelId="{2E2311D9-CC14-8F4B-AF65-9C694060BAED}" type="presOf" srcId="{8EFBA70A-E650-E24A-959B-690B485FEC61}" destId="{50A1CD7F-F81C-7241-AF01-4141D7EC9F01}" srcOrd="0" destOrd="0" presId="urn:microsoft.com/office/officeart/2005/8/layout/hProcess4"/>
    <dgm:cxn modelId="{7186CCD9-CC1E-1446-A98F-4441572B1EF3}" type="presOf" srcId="{C4B09BAD-BD7D-E548-A9FA-CE33A429C7EC}" destId="{E1D2B01D-E381-FE4D-8C74-CB5348A6E01A}" srcOrd="0" destOrd="0" presId="urn:microsoft.com/office/officeart/2005/8/layout/hProcess4"/>
    <dgm:cxn modelId="{4D9EC4ED-8D17-F640-9E72-30527AE23899}" srcId="{8EFBA70A-E650-E24A-959B-690B485FEC61}" destId="{E7189E1B-7CE9-F845-8A4C-2F807A5DDFB0}" srcOrd="0" destOrd="0" parTransId="{B778B707-06F1-2545-817C-10F66BA58B7C}" sibTransId="{538CC5AA-3EEB-AD47-8F7C-01D1FAD04EF4}"/>
    <dgm:cxn modelId="{E3548EF9-3288-9443-ABA0-5DB168F36F81}" srcId="{DCC3DEC1-059B-1647-987C-9218C6FD5720}" destId="{366079FB-5333-4F41-A157-8D0C33878987}" srcOrd="2" destOrd="0" parTransId="{6866846A-4CEB-9B4C-B072-AD853F29B266}" sibTransId="{7A3590E9-E41A-EE42-A6CC-263670BCA2C3}"/>
    <dgm:cxn modelId="{D1D7E162-F27A-C44E-8CD7-35C3C5D4861A}" type="presParOf" srcId="{BE1F5DC4-DA97-FE40-B279-D092C09105D8}" destId="{2E64D537-A354-4C4E-BE83-C2B55C9AB63B}" srcOrd="0" destOrd="0" presId="urn:microsoft.com/office/officeart/2005/8/layout/hProcess4"/>
    <dgm:cxn modelId="{DEED6FAA-B400-7647-BC39-A97F2006B767}" type="presParOf" srcId="{BE1F5DC4-DA97-FE40-B279-D092C09105D8}" destId="{385397BA-EB39-A849-8A9D-053445B9B88E}" srcOrd="1" destOrd="0" presId="urn:microsoft.com/office/officeart/2005/8/layout/hProcess4"/>
    <dgm:cxn modelId="{94D77BE8-16A7-CE46-B813-CE6A1323774C}" type="presParOf" srcId="{BE1F5DC4-DA97-FE40-B279-D092C09105D8}" destId="{62CA92A4-6CB4-314D-B7D2-DB96CFF91863}" srcOrd="2" destOrd="0" presId="urn:microsoft.com/office/officeart/2005/8/layout/hProcess4"/>
    <dgm:cxn modelId="{3978CFF5-D141-D948-9698-F6065D64756A}" type="presParOf" srcId="{62CA92A4-6CB4-314D-B7D2-DB96CFF91863}" destId="{8C37231D-278F-1945-8059-597A7257EC0A}" srcOrd="0" destOrd="0" presId="urn:microsoft.com/office/officeart/2005/8/layout/hProcess4"/>
    <dgm:cxn modelId="{4C65B53B-17DE-ED49-B076-87D890310BB6}" type="presParOf" srcId="{8C37231D-278F-1945-8059-597A7257EC0A}" destId="{F7FBF6A8-AF46-354F-B63C-DE52716ECFDC}" srcOrd="0" destOrd="0" presId="urn:microsoft.com/office/officeart/2005/8/layout/hProcess4"/>
    <dgm:cxn modelId="{88770747-D665-A44C-BD87-C431FBBC89E7}" type="presParOf" srcId="{8C37231D-278F-1945-8059-597A7257EC0A}" destId="{A6EB4424-DD6C-3D40-AA0E-A7ADC80BF303}" srcOrd="1" destOrd="0" presId="urn:microsoft.com/office/officeart/2005/8/layout/hProcess4"/>
    <dgm:cxn modelId="{26D4E5D8-EBE0-434E-8D73-59BD69FD9DD3}" type="presParOf" srcId="{8C37231D-278F-1945-8059-597A7257EC0A}" destId="{BB3FBC74-60E6-114C-A185-CBF2AE81C71F}" srcOrd="2" destOrd="0" presId="urn:microsoft.com/office/officeart/2005/8/layout/hProcess4"/>
    <dgm:cxn modelId="{C0CAA8AB-420D-CD47-A70F-AB1D72E04612}" type="presParOf" srcId="{8C37231D-278F-1945-8059-597A7257EC0A}" destId="{E1D2B01D-E381-FE4D-8C74-CB5348A6E01A}" srcOrd="3" destOrd="0" presId="urn:microsoft.com/office/officeart/2005/8/layout/hProcess4"/>
    <dgm:cxn modelId="{B686D34C-71B0-054D-B895-02948643DEF7}" type="presParOf" srcId="{8C37231D-278F-1945-8059-597A7257EC0A}" destId="{F47EB24A-5062-0C43-93F0-D6375AF82CC4}" srcOrd="4" destOrd="0" presId="urn:microsoft.com/office/officeart/2005/8/layout/hProcess4"/>
    <dgm:cxn modelId="{4A613166-F5A1-D244-9340-01BCD9525361}" type="presParOf" srcId="{62CA92A4-6CB4-314D-B7D2-DB96CFF91863}" destId="{A97990E9-31B7-6941-908F-E8363AE15F0F}" srcOrd="1" destOrd="0" presId="urn:microsoft.com/office/officeart/2005/8/layout/hProcess4"/>
    <dgm:cxn modelId="{01E37AE9-3A0D-0340-89F3-A673BE93644D}" type="presParOf" srcId="{62CA92A4-6CB4-314D-B7D2-DB96CFF91863}" destId="{C0078F94-FC07-E549-8258-F0E26D31AE3B}" srcOrd="2" destOrd="0" presId="urn:microsoft.com/office/officeart/2005/8/layout/hProcess4"/>
    <dgm:cxn modelId="{17E194FC-B0EF-F94B-943C-15591558DCBD}" type="presParOf" srcId="{C0078F94-FC07-E549-8258-F0E26D31AE3B}" destId="{AB43EE17-B6B4-D449-AF87-5B4C18C2E205}" srcOrd="0" destOrd="0" presId="urn:microsoft.com/office/officeart/2005/8/layout/hProcess4"/>
    <dgm:cxn modelId="{642B8997-E8F7-B748-A922-F833BE84CC41}" type="presParOf" srcId="{C0078F94-FC07-E549-8258-F0E26D31AE3B}" destId="{BADC6022-C3D0-0946-8E82-95A71A96B6EC}" srcOrd="1" destOrd="0" presId="urn:microsoft.com/office/officeart/2005/8/layout/hProcess4"/>
    <dgm:cxn modelId="{C656E10C-4C0C-0C45-9362-F6E67F7900F0}" type="presParOf" srcId="{C0078F94-FC07-E549-8258-F0E26D31AE3B}" destId="{351EA41C-BCC9-D54D-8312-DFE701E4A2B9}" srcOrd="2" destOrd="0" presId="urn:microsoft.com/office/officeart/2005/8/layout/hProcess4"/>
    <dgm:cxn modelId="{9DD553EA-3D40-1E46-AD45-88C71A5CBC22}" type="presParOf" srcId="{C0078F94-FC07-E549-8258-F0E26D31AE3B}" destId="{50A1CD7F-F81C-7241-AF01-4141D7EC9F01}" srcOrd="3" destOrd="0" presId="urn:microsoft.com/office/officeart/2005/8/layout/hProcess4"/>
    <dgm:cxn modelId="{B178640C-9548-2C46-A4A6-4DF93FB69509}" type="presParOf" srcId="{C0078F94-FC07-E549-8258-F0E26D31AE3B}" destId="{D08191A4-80E5-324C-B107-E1C25F53E318}" srcOrd="4" destOrd="0" presId="urn:microsoft.com/office/officeart/2005/8/layout/hProcess4"/>
    <dgm:cxn modelId="{7B64F01F-BDDB-6D4D-95D2-02FD5EFF3618}" type="presParOf" srcId="{62CA92A4-6CB4-314D-B7D2-DB96CFF91863}" destId="{1E02094A-EF53-5247-ADFA-C6A3518745AC}" srcOrd="3" destOrd="0" presId="urn:microsoft.com/office/officeart/2005/8/layout/hProcess4"/>
    <dgm:cxn modelId="{75E64306-9E24-4A49-A685-D2D42BD73E0B}" type="presParOf" srcId="{62CA92A4-6CB4-314D-B7D2-DB96CFF91863}" destId="{AFB21255-5415-C840-A26D-B580CE19EF03}" srcOrd="4" destOrd="0" presId="urn:microsoft.com/office/officeart/2005/8/layout/hProcess4"/>
    <dgm:cxn modelId="{864B2368-8FEF-0E4E-9632-54ADE52B1F2E}" type="presParOf" srcId="{AFB21255-5415-C840-A26D-B580CE19EF03}" destId="{517FCB1D-883B-1B4A-B532-47194427F0CE}" srcOrd="0" destOrd="0" presId="urn:microsoft.com/office/officeart/2005/8/layout/hProcess4"/>
    <dgm:cxn modelId="{1B439C25-CD9D-FB4F-88FA-6DC9830CF99F}" type="presParOf" srcId="{AFB21255-5415-C840-A26D-B580CE19EF03}" destId="{338F12F1-5F0A-9645-A166-358967A28E46}" srcOrd="1" destOrd="0" presId="urn:microsoft.com/office/officeart/2005/8/layout/hProcess4"/>
    <dgm:cxn modelId="{D90F2AA8-2459-F84E-90FC-8F3DFBBCC26E}" type="presParOf" srcId="{AFB21255-5415-C840-A26D-B580CE19EF03}" destId="{5A430A53-D01E-1246-8150-A99E67765428}" srcOrd="2" destOrd="0" presId="urn:microsoft.com/office/officeart/2005/8/layout/hProcess4"/>
    <dgm:cxn modelId="{0760CE62-CA11-7F4E-A6CD-2077DE9B7C9F}" type="presParOf" srcId="{AFB21255-5415-C840-A26D-B580CE19EF03}" destId="{09F3BB4A-45F8-E04A-A8F9-28C5E96AB00F}" srcOrd="3" destOrd="0" presId="urn:microsoft.com/office/officeart/2005/8/layout/hProcess4"/>
    <dgm:cxn modelId="{C6689E69-6402-A44A-887A-70B0394FD840}" type="presParOf" srcId="{AFB21255-5415-C840-A26D-B580CE19EF03}" destId="{DD02C42A-DAB1-954D-8F25-C1AD194CA571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638099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1003724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89662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/>
            <a:t>lorem ipsum dolor</a:t>
          </a:r>
        </a:p>
      </dsp:txBody>
      <dsp:txXfrm>
        <a:off x="89662" y="2555700"/>
        <a:ext cx="2812500" cy="720000"/>
      </dsp:txXfrm>
    </dsp:sp>
    <dsp:sp modelId="{0E81F59E-BE24-4A43-8B4D-78AE486DB35A}">
      <dsp:nvSpPr>
        <dsp:cNvPr id="0" name=""/>
        <dsp:cNvSpPr/>
      </dsp:nvSpPr>
      <dsp:spPr>
        <a:xfrm>
          <a:off x="3942787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308412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394350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/>
            <a:t>lorem ipsum dolor</a:t>
          </a:r>
        </a:p>
      </dsp:txBody>
      <dsp:txXfrm>
        <a:off x="3394350" y="2555700"/>
        <a:ext cx="2812500" cy="720000"/>
      </dsp:txXfrm>
    </dsp:sp>
    <dsp:sp modelId="{81253FDF-02A1-40D1-89CA-3EA7AF168FD7}">
      <dsp:nvSpPr>
        <dsp:cNvPr id="0" name=""/>
        <dsp:cNvSpPr/>
      </dsp:nvSpPr>
      <dsp:spPr>
        <a:xfrm>
          <a:off x="7247475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613100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699037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/>
            <a:t>lorem ipsum dolor</a:t>
          </a:r>
        </a:p>
      </dsp:txBody>
      <dsp:txXfrm>
        <a:off x="6699037" y="2555700"/>
        <a:ext cx="28125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EB4424-DD6C-3D40-AA0E-A7ADC80BF303}">
      <dsp:nvSpPr>
        <dsp:cNvPr id="0" name=""/>
        <dsp:cNvSpPr/>
      </dsp:nvSpPr>
      <dsp:spPr>
        <a:xfrm>
          <a:off x="49040" y="942403"/>
          <a:ext cx="2195578" cy="18108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4200" kern="1200"/>
        </a:p>
        <a:p>
          <a:pPr marL="285750" lvl="1" indent="-285750" algn="l" defTabSz="1866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4200" kern="1200"/>
        </a:p>
      </dsp:txBody>
      <dsp:txXfrm>
        <a:off x="90714" y="984077"/>
        <a:ext cx="2112230" cy="1339496"/>
      </dsp:txXfrm>
    </dsp:sp>
    <dsp:sp modelId="{A97990E9-31B7-6941-908F-E8363AE15F0F}">
      <dsp:nvSpPr>
        <dsp:cNvPr id="0" name=""/>
        <dsp:cNvSpPr/>
      </dsp:nvSpPr>
      <dsp:spPr>
        <a:xfrm>
          <a:off x="1268276" y="1321185"/>
          <a:ext cx="2498897" cy="2498897"/>
        </a:xfrm>
        <a:prstGeom prst="leftCircularArrow">
          <a:avLst>
            <a:gd name="adj1" fmla="val 3463"/>
            <a:gd name="adj2" fmla="val 429252"/>
            <a:gd name="adj3" fmla="val 2204762"/>
            <a:gd name="adj4" fmla="val 9024489"/>
            <a:gd name="adj5" fmla="val 404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D2B01D-E381-FE4D-8C74-CB5348A6E01A}">
      <dsp:nvSpPr>
        <dsp:cNvPr id="0" name=""/>
        <dsp:cNvSpPr/>
      </dsp:nvSpPr>
      <dsp:spPr>
        <a:xfrm>
          <a:off x="536946" y="2365248"/>
          <a:ext cx="1951625" cy="7760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535" tIns="59690" rIns="89535" bIns="5969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700" kern="1200"/>
        </a:p>
      </dsp:txBody>
      <dsp:txXfrm>
        <a:off x="559677" y="2387979"/>
        <a:ext cx="1906163" cy="730635"/>
      </dsp:txXfrm>
    </dsp:sp>
    <dsp:sp modelId="{BADC6022-C3D0-0946-8E82-95A71A96B6EC}">
      <dsp:nvSpPr>
        <dsp:cNvPr id="0" name=""/>
        <dsp:cNvSpPr/>
      </dsp:nvSpPr>
      <dsp:spPr>
        <a:xfrm>
          <a:off x="2900609" y="942403"/>
          <a:ext cx="2195578" cy="18108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285750" lvl="1" indent="-285750" algn="l" defTabSz="1866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4200" kern="1200"/>
        </a:p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4200" kern="1200" dirty="0"/>
        </a:p>
      </dsp:txBody>
      <dsp:txXfrm>
        <a:off x="2942283" y="1372126"/>
        <a:ext cx="2112230" cy="1339496"/>
      </dsp:txXfrm>
    </dsp:sp>
    <dsp:sp modelId="{1E02094A-EF53-5247-ADFA-C6A3518745AC}">
      <dsp:nvSpPr>
        <dsp:cNvPr id="0" name=""/>
        <dsp:cNvSpPr/>
      </dsp:nvSpPr>
      <dsp:spPr>
        <a:xfrm>
          <a:off x="4101548" y="-195386"/>
          <a:ext cx="2779443" cy="2779443"/>
        </a:xfrm>
        <a:prstGeom prst="circularArrow">
          <a:avLst>
            <a:gd name="adj1" fmla="val 3113"/>
            <a:gd name="adj2" fmla="val 382740"/>
            <a:gd name="adj3" fmla="val 19441749"/>
            <a:gd name="adj4" fmla="val 12575511"/>
            <a:gd name="adj5" fmla="val 36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A1CD7F-F81C-7241-AF01-4141D7EC9F01}">
      <dsp:nvSpPr>
        <dsp:cNvPr id="0" name=""/>
        <dsp:cNvSpPr/>
      </dsp:nvSpPr>
      <dsp:spPr>
        <a:xfrm>
          <a:off x="3388516" y="554355"/>
          <a:ext cx="1951625" cy="7760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535" tIns="59690" rIns="89535" bIns="5969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700" kern="1200"/>
        </a:p>
      </dsp:txBody>
      <dsp:txXfrm>
        <a:off x="3411247" y="577086"/>
        <a:ext cx="1906163" cy="730635"/>
      </dsp:txXfrm>
    </dsp:sp>
    <dsp:sp modelId="{338F12F1-5F0A-9645-A166-358967A28E46}">
      <dsp:nvSpPr>
        <dsp:cNvPr id="0" name=""/>
        <dsp:cNvSpPr/>
      </dsp:nvSpPr>
      <dsp:spPr>
        <a:xfrm>
          <a:off x="5752178" y="942403"/>
          <a:ext cx="2195578" cy="18108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285750" lvl="1" indent="-285750" algn="l" defTabSz="1866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4200" kern="1200"/>
        </a:p>
        <a:p>
          <a:pPr marL="285750" lvl="1" indent="-285750" algn="l" defTabSz="1866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4200" kern="1200"/>
        </a:p>
      </dsp:txBody>
      <dsp:txXfrm>
        <a:off x="5793852" y="984077"/>
        <a:ext cx="2112230" cy="1339496"/>
      </dsp:txXfrm>
    </dsp:sp>
    <dsp:sp modelId="{09F3BB4A-45F8-E04A-A8F9-28C5E96AB00F}">
      <dsp:nvSpPr>
        <dsp:cNvPr id="0" name=""/>
        <dsp:cNvSpPr/>
      </dsp:nvSpPr>
      <dsp:spPr>
        <a:xfrm>
          <a:off x="6240085" y="2365248"/>
          <a:ext cx="1951625" cy="7760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535" tIns="59690" rIns="89535" bIns="5969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700" kern="1200"/>
        </a:p>
      </dsp:txBody>
      <dsp:txXfrm>
        <a:off x="6262816" y="2387979"/>
        <a:ext cx="1906163" cy="7306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1/12/22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42014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Visualizing Data: Finance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Project 3 - Group 7 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Data Exploration</a:t>
            </a:r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5112056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0384-9D9E-5C48-9B18-2ABE1A3C1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 Process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3984B7A-E55D-B74C-B56A-3FEEB010EFA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48941297"/>
              </p:ext>
            </p:extLst>
          </p:nvPr>
        </p:nvGraphicFramePr>
        <p:xfrm>
          <a:off x="1828800" y="1904070"/>
          <a:ext cx="8240751" cy="3695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4841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C8141-5D3B-314F-A242-5063C69F3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Python/ Flask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ED79B-1ADA-FC4E-8BD8-74306F9EB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441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FDCCD-C2DC-0E42-B12F-B4727640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EDFFD-0837-B046-A2E4-DCCE4966A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750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08934-2743-8249-BCF8-9FC2DEC43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789B4-C989-1941-874F-D3C73874A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808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0DEFF-D80A-874C-B8F3-AB643FC44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66F82-8571-A940-89CF-0B806ED63F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B1081-931E-B64C-AC77-0B126C66C9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50749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84</TotalTime>
  <Words>28</Words>
  <Application>Microsoft Macintosh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Franklin Gothic Book</vt:lpstr>
      <vt:lpstr>Crop</vt:lpstr>
      <vt:lpstr>Visualizing Data: Finance dashboard</vt:lpstr>
      <vt:lpstr>Data Exploration</vt:lpstr>
      <vt:lpstr>ETL Process</vt:lpstr>
      <vt:lpstr>Python/ Flask</vt:lpstr>
      <vt:lpstr>JavaScript</vt:lpstr>
      <vt:lpstr>Dashboard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Wesley Watkins</dc:creator>
  <cp:lastModifiedBy>Wesley Watkins</cp:lastModifiedBy>
  <cp:revision>3</cp:revision>
  <dcterms:created xsi:type="dcterms:W3CDTF">2022-01-12T23:11:47Z</dcterms:created>
  <dcterms:modified xsi:type="dcterms:W3CDTF">2022-01-13T00:36:46Z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